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203" autoAdjust="0"/>
  </p:normalViewPr>
  <p:slideViewPr>
    <p:cSldViewPr snapToGrid="0">
      <p:cViewPr varScale="1">
        <p:scale>
          <a:sx n="68" d="100"/>
          <a:sy n="68" d="100"/>
        </p:scale>
        <p:origin x="852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ト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</a:t>
          </a:r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ザ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</a:t>
          </a:r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8" custLinFactNeighborY="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221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ト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</a:t>
          </a: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ザ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</a:t>
          </a: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61253" cy="2315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589"/>
              </a:lnTo>
              <a:lnTo>
                <a:pt x="261253" y="23155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47993" y="2672568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kern="120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8886" y="2693461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58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249"/>
              </a:lnTo>
              <a:lnTo>
                <a:pt x="173749" y="584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967452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988345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83563" cy="1421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202"/>
              </a:lnTo>
              <a:lnTo>
                <a:pt x="183563" y="1421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68336" y="1804405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89229" y="1825298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Capstone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70136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41492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</a:t>
                      </a: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ー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99938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#1,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 packages and Report #5, Report #6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860280"/>
              </p:ext>
            </p:extLst>
          </p:nvPr>
        </p:nvGraphicFramePr>
        <p:xfrm>
          <a:off x="968992" y="941404"/>
          <a:ext cx="10425840" cy="560483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8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Tools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7682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95843" y="338514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9033" y="336016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65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7452" y="3385146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4668" y="55494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00029" y="5549424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95986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98" y="-109471"/>
            <a:ext cx="9133730" cy="91785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634102"/>
              </p:ext>
            </p:extLst>
          </p:nvPr>
        </p:nvGraphicFramePr>
        <p:xfrm>
          <a:off x="606054" y="941405"/>
          <a:ext cx="11243254" cy="575382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716309"/>
                <a:gridCol w="847324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485372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68" y="2584376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59" y="2584376"/>
            <a:ext cx="1571711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7" y="2584376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3268" y="431951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8511" y="431641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4468" y="4319517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27" y="2349305"/>
            <a:ext cx="2152356" cy="209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96794" y="43164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1.8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Laptop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451970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3999" y="1132989"/>
            <a:ext cx="9216918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ィ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ja-JP" sz="22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50" y="98473"/>
            <a:ext cx="10446598" cy="1153551"/>
          </a:xfrm>
        </p:spPr>
        <p:txBody>
          <a:bodyPr>
            <a:noAutofit/>
          </a:bodyPr>
          <a:lstStyle/>
          <a:p>
            <a:pPr algn="ctr"/>
            <a:r>
              <a:rPr lang="en-US" altLang="ja-JP" b="1" dirty="0">
                <a:solidFill>
                  <a:srgbClr val="7030A0"/>
                </a:solidFill>
              </a:rPr>
              <a:t>4. 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述 </a:t>
            </a:r>
            <a: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51625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Technology:</a:t>
            </a:r>
          </a:p>
          <a:p>
            <a:pPr lvl="3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endParaRPr lang="en-US" altLang="ja-JP" sz="1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Consistent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endParaRPr lang="en-US" altLang="ja-JP" sz="1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MVC Model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37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1166019"/>
            <a:ext cx="10170941" cy="50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Database </a:t>
            </a:r>
            <a:r>
              <a:rPr lang="en-US" sz="3600" dirty="0">
                <a:solidFill>
                  <a:srgbClr val="7030A0"/>
                </a:solidFill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</a:rPr>
              <a:t>   </a:t>
            </a:r>
            <a:r>
              <a:rPr lang="en-US" sz="2000" dirty="0" smtClean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41913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endPara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55473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750876"/>
              </p:ext>
            </p:extLst>
          </p:nvPr>
        </p:nvGraphicFramePr>
        <p:xfrm>
          <a:off x="1900835" y="969542"/>
          <a:ext cx="8962783" cy="531872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3956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32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8807" y="968700"/>
            <a:ext cx="44614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</a:t>
            </a:r>
            <a:endParaRPr lang="en-US" altLang="ja-JP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547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967964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Friendly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4464</Words>
  <Application>Microsoft Office PowerPoint</Application>
  <PresentationFormat>Widescreen</PresentationFormat>
  <Paragraphs>1183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 Capstone Project</vt:lpstr>
      <vt:lpstr>コンテンツの概要   –  Outline of Content</vt:lpstr>
      <vt:lpstr>1.導入   -  Introduction</vt:lpstr>
      <vt:lpstr>1.1 現在状況  -  Current Situation</vt:lpstr>
      <vt:lpstr>1.2 在のウェブサイト -  Existing Websites</vt:lpstr>
      <vt:lpstr>1.2  在のウェブサイト -  Existing Websites</vt:lpstr>
      <vt:lpstr>1.3  アイデア  -  Idea</vt:lpstr>
      <vt:lpstr>1.4    提案  -  Proposal</vt:lpstr>
      <vt:lpstr>2.プロジェクト管理   -  Project Management</vt:lpstr>
      <vt:lpstr>2.1 ソフトウェ アプロセス モデル     Software Process Model</vt:lpstr>
      <vt:lpstr>2.1 ソフトウェ アプロセス モデル    Software Process Model</vt:lpstr>
      <vt:lpstr>2.2 プロジェクト組織 - Project Organization</vt:lpstr>
      <vt:lpstr>2.3 プロジェクト計画  -  Project Schedule</vt:lpstr>
      <vt:lpstr>2.4 マイルストーンの成果物 – Deliverables Milestone</vt:lpstr>
      <vt:lpstr>2.5ツールと インフラストラクチャ  Tools &amp; Infrastructure</vt:lpstr>
      <vt:lpstr>2.6リスク管理 -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  Communication management</vt:lpstr>
      <vt:lpstr>  3. ソフトウェア要求仕様   Software Requirement Specification</vt:lpstr>
      <vt:lpstr>3.1 ビジネスプロセ -  Business Process</vt:lpstr>
      <vt:lpstr>3.2 システムのユーザ -  System Users</vt:lpstr>
      <vt:lpstr>3.3 機能要求 -  Functional Requirements</vt:lpstr>
      <vt:lpstr>3.3 機能要求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 Software Design Description</vt:lpstr>
      <vt:lpstr> 4.1 テクノロジー と 理由 - Technology &amp; Reason</vt:lpstr>
      <vt:lpstr>4.2アーキテクチャ表現 -Architecture Representation</vt:lpstr>
      <vt:lpstr>4.3 パッケージ ビュー  -   Package View</vt:lpstr>
      <vt:lpstr> 4.4.1 画面設計  -   Screen Design</vt:lpstr>
      <vt:lpstr> 4.4.1 画面設計  -   Screen Design</vt:lpstr>
      <vt:lpstr>4.4.2 クラス設計  -   Class Design</vt:lpstr>
      <vt:lpstr>4.4.3 シーケンス図  -   Sequence Diagram</vt:lpstr>
      <vt:lpstr>4.5 データベース設計 -  Database Design</vt:lpstr>
      <vt:lpstr>5. 品質管理  -  Quality Control</vt:lpstr>
      <vt:lpstr>5. 品質管理  -  Quality Control</vt:lpstr>
      <vt:lpstr>5.1 レビュー　-   Review</vt:lpstr>
      <vt:lpstr>5.1 レビュー　-   Review</vt:lpstr>
      <vt:lpstr>5.1 レビュー　-   Review</vt:lpstr>
      <vt:lpstr>5.1.3 コーディング プロセス - Coding Process</vt:lpstr>
      <vt:lpstr>5.1.4 コーディング プロセス - Coding Process</vt:lpstr>
      <vt:lpstr>5.2.1 テストのプロセス　-   Test Process</vt:lpstr>
      <vt:lpstr> テストの計画　-  Test Plan</vt:lpstr>
      <vt:lpstr> テストの計画　-  Test Plan</vt:lpstr>
      <vt:lpstr> テストの計画　-   Test Plan</vt:lpstr>
      <vt:lpstr>5.2.1 テストのプロセス  -  Test Process</vt:lpstr>
      <vt:lpstr>テスト観点    -  Test viewpoint</vt:lpstr>
      <vt:lpstr>5.2.1 テストのプロセス　-   Test Process</vt:lpstr>
      <vt:lpstr>システムテストケース  -   System test case</vt:lpstr>
      <vt:lpstr>5.2.1 テストのプロセス　-   Test Process</vt:lpstr>
      <vt:lpstr>テストレビュー - Test case review checklist</vt:lpstr>
      <vt:lpstr>5.2.1 テストのプロセス　-   Test Process</vt:lpstr>
      <vt:lpstr>テストケースの実行  -   Execute test case</vt:lpstr>
      <vt:lpstr>5.2.1 テストのプロセス　-   Test Process</vt:lpstr>
      <vt:lpstr>不具合管理  -  Defect log management</vt:lpstr>
      <vt:lpstr>5.2.1 テストのプロセス　-   Test Process</vt:lpstr>
      <vt:lpstr>5.2.1 テストのプロセス　-   Test Process</vt:lpstr>
      <vt:lpstr>5.2.2 テストのレポート　-   Test Report</vt:lpstr>
      <vt:lpstr>5.2.2 テストのレポート　-   Test Report</vt:lpstr>
      <vt:lpstr>5.2.2 テストのレポート　-   Test Report</vt:lpstr>
      <vt:lpstr>6. プロジェクト結果　–  Project Result</vt:lpstr>
      <vt:lpstr>制限と期待　–  Limitation &amp; Expectation</vt:lpstr>
      <vt:lpstr>学んだ教訓  -  Lessons Learnt</vt:lpstr>
      <vt:lpstr>7. デモ  -   Demo</vt:lpstr>
      <vt:lpstr>8. 質問と回答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2014-08-26T17:00:39Z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